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 Sans"/>
      <p:regular r:id="rId17"/>
    </p:embeddedFont>
    <p:embeddedFont>
      <p:font typeface="Nunito Sans"/>
      <p:regular r:id="rId18"/>
    </p:embeddedFont>
    <p:embeddedFont>
      <p:font typeface="Nunito Sans"/>
      <p:regular r:id="rId19"/>
    </p:embeddedFont>
    <p:embeddedFont>
      <p:font typeface="Nunito Sans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The Shift from Traditional to Gen AI Databases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Generative AI applications require a fundamentally different approach to storing and retrieving data compared to traditional applications. This presentation explores why vector embeddings are crucial and what factors to consider when choosing a Gen AI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018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3873818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Embeddings Are Essential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71856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They enable semantic search and understanding of unstructured data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79909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43776" y="3533537"/>
            <a:ext cx="3598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Choose the Right 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4023955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vector search support, AI integration, scale, flexibility, cost, and security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739747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66948" y="3193375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Different Needs, Different Solutions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403812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BigQuery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3606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Firestore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each excel in different Gen AI scenarios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89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shift to Gen AI databases represents a fundamental change in how we store, retrieve, and understand data.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83556"/>
            <a:ext cx="8572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vs. Gen AI Databases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732496"/>
            <a:ext cx="6407944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966930"/>
            <a:ext cx="2882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Databases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45734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structured data in rows and columns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9954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data by matching exact values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224" y="6341745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queries for precise matches (e.g., "find all carnivores")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4732496"/>
            <a:ext cx="6408063" cy="2648783"/>
          </a:xfrm>
          <a:prstGeom prst="roundRect">
            <a:avLst>
              <a:gd name="adj" fmla="val 3597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2982" y="49669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Gen AI Databases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62982" y="545734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 unstructured data (text, images, audio)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662982" y="589954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meaning and context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662982" y="634174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semantically similar items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662982" y="678394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Rely on vector embeddings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5538"/>
            <a:ext cx="81185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What Are Vector Embeddings?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vector embedding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converts unstructured data—like words, sentences, or images—into a list of numbers (a vector) representing its position in a high-dimensional space.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8901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Unstructured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Text, images, audio files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88901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Embedding Process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numerical vectors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88901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7229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Vector Database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213390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in high-dimensional space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582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key feature: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semantically similar items are placed closer together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this space. For example, "lion" and "tiger" vectors would be close, while "car" would be far away.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57124"/>
            <a:ext cx="10983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 with Vector Embeddings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Traditional Search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the animal named 'lion'"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Exact match required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Misses related concepts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to structured 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932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Semantic Search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9521" y="5514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"Find animals similar to a 'lion'"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08099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Returns tigers, leopards, cheetahs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65231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Understands relationships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69653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 with unstructured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21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Key Factors for Choosing a Gen AI Database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99886"/>
            <a:ext cx="7556421" cy="2229803"/>
          </a:xfrm>
          <a:prstGeom prst="roundRect">
            <a:avLst>
              <a:gd name="adj" fmla="val 4272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0190" y="2899886"/>
            <a:ext cx="121920" cy="2229803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</p:sp>
      <p:sp>
        <p:nvSpPr>
          <p:cNvPr id="6" name="Text 3"/>
          <p:cNvSpPr/>
          <p:nvPr/>
        </p:nvSpPr>
        <p:spPr>
          <a:xfrm>
            <a:off x="6659404" y="3157180"/>
            <a:ext cx="34268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Support for Vector Search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59404" y="3647599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must efficiently store vectors and perform fast similarity searches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59404" y="4509492"/>
            <a:ext cx="69199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Examples: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Spanner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198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 for PostgreSQL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356503"/>
            <a:ext cx="7556421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80190" y="5356503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0593CF"/>
          </a:solidFill>
          <a:ln/>
        </p:spPr>
      </p:sp>
      <p:sp>
        <p:nvSpPr>
          <p:cNvPr id="11" name="Text 8"/>
          <p:cNvSpPr/>
          <p:nvPr/>
        </p:nvSpPr>
        <p:spPr>
          <a:xfrm>
            <a:off x="6659404" y="5613797"/>
            <a:ext cx="43537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Integration with AI/ML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59404" y="6104215"/>
            <a:ext cx="69199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Should connect easily with AI platforms like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Google's Vertex AI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simplify creating embeddings and using foundation models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60644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Scale and Performance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78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deals with enormous datasets and requires rapid responses.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729157"/>
            <a:ext cx="306110" cy="38266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AlloyDB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97800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Extremely fast queries (transactional, vector, and analytical)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51396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562" y="3729157"/>
            <a:ext cx="306110" cy="38266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51396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Spanner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51396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Scales almost infinitely to handle global traffic and massive datasets, ideal for large language models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345894"/>
            <a:ext cx="4196358" cy="3318153"/>
          </a:xfrm>
          <a:prstGeom prst="roundRect">
            <a:avLst>
              <a:gd name="adj" fmla="val 28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74568" y="358032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593C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1734" y="3729157"/>
            <a:ext cx="306110" cy="382667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4568" y="4487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Memorystore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4568" y="497800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In-memory storage for caching, offering fastest possible data access for frequently used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Data Flexibility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 AI applications often use diverse data types: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574280" y="226790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44245" y="233874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BigQuery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244245" y="286702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for analyzing petabyte-scale structured and semi-structured datasets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74280" y="3939183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44245" y="401002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Firestore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244245" y="4538305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Great for flexible, document-style data (unstructured or semi-structured) requiring real-time updates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916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Cost and Operational Efficiency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9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huge amounts of data can be expensive.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67401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B6D6F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4311491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4250888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Fully-managed databases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like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593C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694D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SQL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reduce the need for manual administration, which lowers operational costs.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9121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choosing a Gen AI database, consider both direct storage costs and the hidden costs of administration and maintenance.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2499"/>
            <a:ext cx="75765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Security and Data Protection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Databases like AlloyDB, Cloud SQL, Spanner, and Firestore automatically encrypt data both at rest and in transit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IAM (Identity and Access Management) lets you control exactly who can see or modify data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1440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CDEFFE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Advanced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576292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AlloyDB provides extra features like model endpoint management to protect your application from malicious attacks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2025-09-02T05:24:43Z</dcterms:created>
  <dcterms:modified xsi:type="dcterms:W3CDTF">2025-09-02T05:24:43Z</dcterms:modified>
</cp:coreProperties>
</file>